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3" r:id="rId3"/>
    <p:sldId id="262" r:id="rId4"/>
    <p:sldId id="28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Fife" initials="JF" lastIdx="2" clrIdx="0">
    <p:extLst>
      <p:ext uri="{19B8F6BF-5375-455C-9EA6-DF929625EA0E}">
        <p15:presenceInfo xmlns:p15="http://schemas.microsoft.com/office/powerpoint/2012/main" userId="S::jfife@uga.edu::9557f1ce-358d-4361-9e17-2794c60181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 autoAdjust="0"/>
    <p:restoredTop sz="94699"/>
  </p:normalViewPr>
  <p:slideViewPr>
    <p:cSldViewPr snapToGrid="0">
      <p:cViewPr varScale="1">
        <p:scale>
          <a:sx n="103" d="100"/>
          <a:sy n="103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03DE-D81A-5745-9E93-CB854E8AB4C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303B-C991-1348-8F63-7401B27E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73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639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27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3815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08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07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0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40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03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504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a.org/participate/poultry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aged.org/page.aspx?ID=2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cloud.adobe.com/link/review?uri=urn:aaid:scds:US:5016ab29-5860-4cdd-af12-8449a569c8ed" TargetMode="External"/><Relationship Id="rId5" Type="http://schemas.openxmlformats.org/officeDocument/2006/relationships/hyperlink" Target="https://quizlet.com/subject/poultry-judging/" TargetMode="External"/><Relationship Id="rId4" Type="http://schemas.openxmlformats.org/officeDocument/2006/relationships/hyperlink" Target="https://www.youtube.com/playlist?list=PLBC1F15C670609A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832" y="2063578"/>
            <a:ext cx="4297680" cy="2309930"/>
          </a:xfrm>
        </p:spPr>
        <p:txBody>
          <a:bodyPr>
            <a:noAutofit/>
          </a:bodyPr>
          <a:lstStyle/>
          <a:p>
            <a:r>
              <a:rPr lang="en-US" sz="4800" dirty="0"/>
              <a:t>POULTRY SCIENCE:</a:t>
            </a:r>
            <a:br>
              <a:rPr lang="en-US" sz="4800" dirty="0"/>
            </a:br>
            <a:r>
              <a:rPr lang="en-US" sz="3600" dirty="0"/>
              <a:t>Poultry Evaluation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5065775"/>
            <a:ext cx="3793678" cy="91736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Unit 7</a:t>
            </a:r>
          </a:p>
        </p:txBody>
      </p:sp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EAE55FD5-3C4B-0545-B144-03FB3F43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52" y="770097"/>
            <a:ext cx="3888528" cy="9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5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AE77-A8E2-7E49-B9BA-0A21AE82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102427"/>
            <a:ext cx="5859724" cy="1841715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Poultry Evaluation?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87CDE-F482-6641-8DA4-DCBE91FFA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Click here for National FFA Poultry Evaluation Video!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31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age&#10;&#10;Description automatically generated">
            <a:extLst>
              <a:ext uri="{FF2B5EF4-FFF2-40B4-BE49-F238E27FC236}">
                <a16:creationId xmlns:a16="http://schemas.microsoft.com/office/drawing/2014/main" id="{898CB171-F7BA-AF4D-A603-2294F2F3A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r="9091" b="13564"/>
          <a:stretch/>
        </p:blipFill>
        <p:spPr>
          <a:xfrm>
            <a:off x="0" y="0"/>
            <a:ext cx="12192000" cy="6862703"/>
          </a:xfrm>
          <a:prstGeom prst="rect">
            <a:avLst/>
          </a:prstGeom>
        </p:spPr>
      </p:pic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69B65-EDEA-A545-A8E6-73868843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dirty="0"/>
              <a:t>Poultry Evaluation Resources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E4FA-AED8-724A-84F9-193ACC85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6" y="2743202"/>
            <a:ext cx="6808573" cy="33088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1800" dirty="0">
                <a:hlinkClick r:id="rId3"/>
              </a:rPr>
              <a:t>PowerPoint Resources for Teaching Contest Classes</a:t>
            </a:r>
            <a:endParaRPr lang="en-US" sz="1800" dirty="0"/>
          </a:p>
          <a:p>
            <a:pPr marL="0" indent="0">
              <a:lnSpc>
                <a:spcPct val="101000"/>
              </a:lnSpc>
              <a:buNone/>
            </a:pPr>
            <a:endParaRPr lang="en-US" sz="1800" dirty="0"/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>
                <a:hlinkClick r:id="rId4"/>
              </a:rPr>
              <a:t>Videos Explaining Classes &amp; Evaluation</a:t>
            </a:r>
            <a:r>
              <a:rPr lang="en-US" sz="1800" dirty="0"/>
              <a:t> </a:t>
            </a:r>
            <a:r>
              <a:rPr lang="en-US" sz="1700" i="1" dirty="0"/>
              <a:t>(Please keep in mind some information could be outdated as the contest evolves over time.)</a:t>
            </a:r>
            <a:endParaRPr lang="en-US" sz="1800" i="1" dirty="0"/>
          </a:p>
          <a:p>
            <a:pPr marL="0" indent="0">
              <a:lnSpc>
                <a:spcPct val="101000"/>
              </a:lnSpc>
              <a:buNone/>
            </a:pPr>
            <a:endParaRPr lang="en-US" sz="1800" dirty="0"/>
          </a:p>
          <a:p>
            <a:pPr marL="0" indent="0">
              <a:lnSpc>
                <a:spcPct val="101000"/>
              </a:lnSpc>
              <a:buNone/>
            </a:pPr>
            <a:r>
              <a:rPr lang="en-US" sz="1800" b="1" dirty="0"/>
              <a:t>*Potential* Practice Poultry Evaluation Contest Resources</a:t>
            </a:r>
            <a:r>
              <a:rPr lang="en-US" sz="1800" dirty="0"/>
              <a:t>: </a:t>
            </a:r>
            <a:r>
              <a:rPr lang="en-US" sz="1800" dirty="0">
                <a:hlinkClick r:id="rId5"/>
              </a:rPr>
              <a:t>Quizlets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AU PDF</a:t>
            </a:r>
            <a:endParaRPr lang="en-US" sz="1800" dirty="0"/>
          </a:p>
          <a:p>
            <a:pPr marL="0" indent="0">
              <a:lnSpc>
                <a:spcPct val="101000"/>
              </a:lnSpc>
              <a:buNone/>
            </a:pPr>
            <a:endParaRPr lang="en-US" sz="1800" dirty="0"/>
          </a:p>
          <a:p>
            <a:pPr marL="0" indent="0" algn="ctr">
              <a:lnSpc>
                <a:spcPct val="101000"/>
              </a:lnSpc>
              <a:buNone/>
            </a:pPr>
            <a:r>
              <a:rPr lang="en-US" sz="1800" i="1" dirty="0"/>
              <a:t>Please remember to refer to the most updated version of GA FFA Association Contest Rules and adjust accordingly.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3532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9698-8A5F-8B40-9A8E-3E9640A4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Poultry Science </a:t>
            </a:r>
            <a:br>
              <a:rPr lang="en-US" dirty="0"/>
            </a:br>
            <a:r>
              <a:rPr lang="en-US" dirty="0"/>
              <a:t>Curriculum 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837BA2-953A-E54A-A80C-0FC0752F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9258300" cy="4280452"/>
          </a:xfrm>
        </p:spPr>
        <p:txBody>
          <a:bodyPr numCol="3">
            <a:normAutofit fontScale="62500" lnSpcReduction="20000"/>
          </a:bodyPr>
          <a:lstStyle/>
          <a:p>
            <a:r>
              <a:rPr lang="en-US" dirty="0"/>
              <a:t>Jessica Fife, UGA Dept. of Poultry Science Outreach Coordinator, UGA Dept. of Agricultural Leadership, Education, &amp; Communication MAEE Candidate</a:t>
            </a:r>
          </a:p>
          <a:p>
            <a:r>
              <a:rPr lang="en-US" dirty="0"/>
              <a:t>Barry Croom, UGA Dept. of Agricultural Leadership, Education, &amp; Communication Professor</a:t>
            </a:r>
          </a:p>
          <a:p>
            <a:r>
              <a:rPr lang="en-US" dirty="0"/>
              <a:t>Ashley </a:t>
            </a:r>
            <a:r>
              <a:rPr lang="en-US" dirty="0" err="1"/>
              <a:t>Yopp</a:t>
            </a:r>
            <a:r>
              <a:rPr lang="en-US" dirty="0"/>
              <a:t>, UGA Dept. of Agricultural Leadership, Education, &amp; Communication Assistant Professor</a:t>
            </a:r>
          </a:p>
          <a:p>
            <a:r>
              <a:rPr lang="en-US" dirty="0"/>
              <a:t>Georgia Agriculture Education</a:t>
            </a:r>
          </a:p>
          <a:p>
            <a:r>
              <a:rPr lang="en-US" dirty="0"/>
              <a:t>Andrew Benson, UGA Dept. of Poultry Science Assistant Professor</a:t>
            </a:r>
          </a:p>
          <a:p>
            <a:r>
              <a:rPr lang="en-US" dirty="0"/>
              <a:t>Brian Jordan, UGA Dept. of Poultry Science Assistant Professor, UGA College of Veterinary Medicine Assistant Professor</a:t>
            </a:r>
          </a:p>
          <a:p>
            <a:endParaRPr lang="en-US" dirty="0"/>
          </a:p>
          <a:p>
            <a:r>
              <a:rPr lang="en-US" dirty="0"/>
              <a:t>University of Arkansas Bumpers College of Poultry Science – Poultry Science Dual Curriculum Course</a:t>
            </a:r>
          </a:p>
          <a:p>
            <a:r>
              <a:rPr lang="en-US" dirty="0"/>
              <a:t>Julia Gaskin, UGA Dept. of Crop and Soil Sciences Sr. Public Service Associate</a:t>
            </a:r>
          </a:p>
          <a:p>
            <a:r>
              <a:rPr lang="en-US" dirty="0"/>
              <a:t>Glendon Harris, UGA Dept. of Crop and Soil Sciences Professor &amp; Extension Agronomist</a:t>
            </a:r>
          </a:p>
          <a:p>
            <a:r>
              <a:rPr lang="en-US" dirty="0"/>
              <a:t>Brian </a:t>
            </a:r>
            <a:r>
              <a:rPr lang="en-US" dirty="0" err="1"/>
              <a:t>Kiepper</a:t>
            </a:r>
            <a:r>
              <a:rPr lang="en-US" dirty="0"/>
              <a:t>, UGA Dept. of Poultry Science Associate Professor</a:t>
            </a:r>
          </a:p>
          <a:p>
            <a:r>
              <a:rPr lang="en-US" dirty="0"/>
              <a:t>Claudia Dunkley, UGA Dept. of Poultry Science Public Service Associate</a:t>
            </a:r>
          </a:p>
          <a:p>
            <a:r>
              <a:rPr lang="en-US" dirty="0"/>
              <a:t>Casey Ritz, UGA Dept. of Poultry Science Professor</a:t>
            </a:r>
          </a:p>
          <a:p>
            <a:r>
              <a:rPr lang="en-US" dirty="0"/>
              <a:t>USPOULTRY &amp; USPOULTRY Poultry Science Curriculum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Tom </a:t>
            </a:r>
            <a:r>
              <a:rPr lang="en-US" dirty="0" err="1"/>
              <a:t>Tabler</a:t>
            </a:r>
            <a:r>
              <a:rPr lang="en-US" dirty="0"/>
              <a:t>, Mississippi State University Department of Poultry Science Extension Professor</a:t>
            </a:r>
          </a:p>
          <a:p>
            <a:r>
              <a:rPr lang="en-US" dirty="0"/>
              <a:t>Jacquie Jacob, University of Kentucky</a:t>
            </a:r>
          </a:p>
          <a:p>
            <a:r>
              <a:rPr lang="en-US" dirty="0"/>
              <a:t>Jeanna Wilson, UGA Dept. of Poultry Science Professor</a:t>
            </a:r>
          </a:p>
          <a:p>
            <a:r>
              <a:rPr lang="en-US" dirty="0"/>
              <a:t>Kelly Sweeney, UGA Dept. of Poultry Science </a:t>
            </a:r>
            <a:r>
              <a:rPr lang="en-US" dirty="0" err="1"/>
              <a:t>Ph.D</a:t>
            </a:r>
            <a:r>
              <a:rPr lang="en-US" dirty="0"/>
              <a:t> Candidate</a:t>
            </a:r>
          </a:p>
          <a:p>
            <a:r>
              <a:rPr lang="en-US" dirty="0"/>
              <a:t>Merck Veterinary Manual</a:t>
            </a:r>
          </a:p>
          <a:p>
            <a:r>
              <a:rPr lang="en-US" dirty="0"/>
              <a:t>University of Maryland Extension</a:t>
            </a:r>
          </a:p>
          <a:p>
            <a:r>
              <a:rPr lang="en-US" dirty="0"/>
              <a:t>Poultry Hub</a:t>
            </a:r>
          </a:p>
          <a:p>
            <a:r>
              <a:rPr lang="en-US" dirty="0"/>
              <a:t>Brian Fairchild, University of Georgia Department of Poultry Science Professor</a:t>
            </a:r>
          </a:p>
          <a:p>
            <a:r>
              <a:rPr lang="en-US" dirty="0"/>
              <a:t>Centers for Disease Control</a:t>
            </a:r>
          </a:p>
          <a:p>
            <a:r>
              <a:rPr lang="en-US" dirty="0"/>
              <a:t>National FFA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79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eathered">
  <a:themeElements>
    <a:clrScheme name="FF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0A71"/>
      </a:accent1>
      <a:accent2>
        <a:srgbClr val="FFD478"/>
      </a:accent2>
      <a:accent3>
        <a:srgbClr val="A5A5A5"/>
      </a:accent3>
      <a:accent4>
        <a:srgbClr val="FFC000"/>
      </a:accent4>
      <a:accent5>
        <a:srgbClr val="0E07AA"/>
      </a:accent5>
      <a:accent6>
        <a:srgbClr val="70AD47"/>
      </a:accent6>
      <a:hlink>
        <a:srgbClr val="091EC2"/>
      </a:hlink>
      <a:folHlink>
        <a:srgbClr val="010091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332</Words>
  <Application>Microsoft Macintosh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Schoolbook</vt:lpstr>
      <vt:lpstr>Corbel</vt:lpstr>
      <vt:lpstr>Feathered</vt:lpstr>
      <vt:lpstr>POULTRY SCIENCE: Poultry Evaluation</vt:lpstr>
      <vt:lpstr>What is  Poultry Evaluation?</vt:lpstr>
      <vt:lpstr>Poultry Evaluation Resources</vt:lpstr>
      <vt:lpstr>Poultry Science  Curriculum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SCIENCE: Poultry Evaluation</dc:title>
  <dc:creator>Jessica Fife</dc:creator>
  <cp:lastModifiedBy>Jessica Fife</cp:lastModifiedBy>
  <cp:revision>3</cp:revision>
  <dcterms:created xsi:type="dcterms:W3CDTF">2020-06-01T17:21:49Z</dcterms:created>
  <dcterms:modified xsi:type="dcterms:W3CDTF">2020-06-22T16:03:21Z</dcterms:modified>
</cp:coreProperties>
</file>